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0" r:id="rId2"/>
    <p:sldId id="327" r:id="rId3"/>
    <p:sldId id="328" r:id="rId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os Sztruhar" initials="JS" lastIdx="2" clrIdx="0">
    <p:extLst>
      <p:ext uri="{19B8F6BF-5375-455C-9EA6-DF929625EA0E}">
        <p15:presenceInfo xmlns:p15="http://schemas.microsoft.com/office/powerpoint/2012/main" userId="Janos Sztruh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90"/>
  </p:normalViewPr>
  <p:slideViewPr>
    <p:cSldViewPr snapToGrid="0" snapToObjects="1">
      <p:cViewPr varScale="1">
        <p:scale>
          <a:sx n="86" d="100"/>
          <a:sy n="86" d="100"/>
        </p:scale>
        <p:origin x="46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61321C-5393-D840-A238-AC88D4A8C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6D5F613-978F-6249-ADBB-F029FA8BE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A5F5BE7-5C97-2B4B-B3D6-CA7A088B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6C4A-53ED-9B48-95E0-29F04FD6CC97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6E78ED9-5473-1144-9792-552A5AC2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3660E8E-7ECE-C242-A09A-ED749016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E515-E92C-1A4C-B92D-7E5DCF948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977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987734-230F-E14E-8361-BA09B315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407C63F-222E-EC4C-9F35-830ACD738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953B75-71BD-1D4F-AA95-041B6C4F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6C4A-53ED-9B48-95E0-29F04FD6CC97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A54F87-CA0B-9642-B2E0-F66876659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34538ED-82F2-9540-9DD0-28E3783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E515-E92C-1A4C-B92D-7E5DCF948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122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891546C1-5429-F847-8C1A-B8E67363C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7A38DB8-0774-2943-9422-056BD54B0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D4D9E77-7446-3A49-8676-8351402E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6C4A-53ED-9B48-95E0-29F04FD6CC97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74DFEB0-5933-8046-9380-45DFBF9A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0B212D6-FE85-3546-AB6B-66A44CB0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E515-E92C-1A4C-B92D-7E5DCF948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227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CED48A-D122-E44B-8229-F5D44ACD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9739DB-4EDC-A740-BB2E-88701D3CB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564126-7246-2648-BDEF-1396DA3C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6C4A-53ED-9B48-95E0-29F04FD6CC97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988ED8-47CE-7346-B29B-0C06D099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64D902E-BD24-B741-B94E-033E88A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E515-E92C-1A4C-B92D-7E5DCF948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86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8904CA-B389-CA49-9B54-6F118B75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F1AD4C1-7A18-4343-A9CE-B10AE8056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B7115A-9CB0-F344-9616-DBB6A37EB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6C4A-53ED-9B48-95E0-29F04FD6CC97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B5BA9A-CC0B-A545-AA8D-BC971A79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01A3AB2-F914-EB4C-B727-C77E217C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E515-E92C-1A4C-B92D-7E5DCF948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918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B35592-AAA4-364A-B0D9-1DC1FABC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4D948B-FDD4-BA42-AF9E-1E16B5E0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A25B4B5-9B15-534A-B8BD-0F655E620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2D978A3-6DFC-3341-96A3-A759011F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6C4A-53ED-9B48-95E0-29F04FD6CC97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B88A0C0-1637-F14A-A254-4AD405DF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013740B-76F0-974F-AAAF-198E0D42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E515-E92C-1A4C-B92D-7E5DCF948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88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F0CBCC-6C4F-B945-A3EF-FB02416F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7C565D6-FD6F-0040-8109-E7FA5A1C6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68C58FA-F5EC-A549-8C98-CBC029D09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00707EE-98D8-274C-8D05-1F31C651F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555204E-78B7-DC46-8737-801610412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7BE4728-C697-9045-9FFD-ED2B2AF5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6C4A-53ED-9B48-95E0-29F04FD6CC97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24BE104-0434-DA46-8F51-5D160147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64BD664-94C4-4A4E-A382-8823E67B9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E515-E92C-1A4C-B92D-7E5DCF948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69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553050-0F7A-D84A-8BBC-4A7D66900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FFFCF47-AF50-1D48-8270-B5D198EF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6C4A-53ED-9B48-95E0-29F04FD6CC97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61F7668-7C01-7E4A-8F9D-0597FB12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166D1EF-7934-A540-8CEF-24B23229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E515-E92C-1A4C-B92D-7E5DCF948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95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6EBCDF9-90FA-1340-8DF6-2BFCDD24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6C4A-53ED-9B48-95E0-29F04FD6CC97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D106DDB-B3C0-3A48-9B3A-A0E817C9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2CA726F-D840-8342-AD9D-144CC816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E515-E92C-1A4C-B92D-7E5DCF948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60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CFCE95-6C05-B544-B58A-A51ADF5B6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5E0773-8BB8-FC41-A611-A7447A80C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8BC9533-9188-5545-9F6C-FC75B2131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72D8C83-FC37-3B4C-A2E7-E6E4DAB4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6C4A-53ED-9B48-95E0-29F04FD6CC97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08E8A9C-5B91-934B-87DF-857AAC6A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561E14D-8CDE-8648-9941-1942581D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E515-E92C-1A4C-B92D-7E5DCF948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338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C1C71A-D550-D544-9610-759C7870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DEB6CE2-3CCA-2E43-8639-8F58CC14A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4AF90CA-CA6D-AB4D-829B-6847A43EC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9A817AB-1F6A-6C41-AF54-14048990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6C4A-53ED-9B48-95E0-29F04FD6CC97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DD916D2-A597-3B45-8DB5-37F9BE66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21AE0AF-316D-8849-9280-785ADEFF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E515-E92C-1A4C-B92D-7E5DCF948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791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D2E86EA-C561-8C4B-81A7-B2D8D127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C76767D-4CD2-CF40-8C9C-3FC7CD2BE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E2215F0-97F0-8449-B7B4-4A15491D3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B6C4A-53ED-9B48-95E0-29F04FD6CC97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F38267-23E3-7945-8302-3F9BE5884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8CB3CBA-43BD-9242-AC78-22E37E2ED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E515-E92C-1A4C-B92D-7E5DCF9488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40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6129" y="50272"/>
            <a:ext cx="4753225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Proč právě Zinzino?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392" y="1399584"/>
            <a:ext cx="20249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MAJITEL</a:t>
            </a:r>
          </a:p>
        </p:txBody>
      </p:sp>
      <p:sp>
        <p:nvSpPr>
          <p:cNvPr id="9" name="Rectangle 8"/>
          <p:cNvSpPr/>
          <p:nvPr/>
        </p:nvSpPr>
        <p:spPr>
          <a:xfrm>
            <a:off x="5292168" y="1383053"/>
            <a:ext cx="2901756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SPONZORSKÁ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LINIE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58414" y="1359890"/>
            <a:ext cx="39027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KVALITNÍ PRACOVNÍ NÁSTROJE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91660" y="1395532"/>
            <a:ext cx="173156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FIRMA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FD674E6-ED22-BA41-BF7D-FB43D9FFD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01" y="2245786"/>
            <a:ext cx="1651414" cy="1545226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68B7D34A-3CC2-124D-86FA-5B1EEE7F688C}"/>
              </a:ext>
            </a:extLst>
          </p:cNvPr>
          <p:cNvSpPr txBox="1"/>
          <p:nvPr/>
        </p:nvSpPr>
        <p:spPr>
          <a:xfrm>
            <a:off x="2860955" y="2126908"/>
            <a:ext cx="2229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16 roků na trhu,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1116C9E2-8DA9-0C4E-A491-B9C9A7814525}"/>
              </a:ext>
            </a:extLst>
          </p:cNvPr>
          <p:cNvSpPr txBox="1"/>
          <p:nvPr/>
        </p:nvSpPr>
        <p:spPr>
          <a:xfrm>
            <a:off x="3062040" y="2424838"/>
            <a:ext cx="2281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vysoké statistiky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312ECF0F-C13E-164B-B271-5F0DBBE33EA5}"/>
              </a:ext>
            </a:extLst>
          </p:cNvPr>
          <p:cNvSpPr txBox="1"/>
          <p:nvPr/>
        </p:nvSpPr>
        <p:spPr>
          <a:xfrm>
            <a:off x="339672" y="395851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>
                <a:solidFill>
                  <a:srgbClr val="002060"/>
                </a:solidFill>
              </a:rPr>
              <a:t>Orjan</a:t>
            </a:r>
            <a:r>
              <a:rPr lang="hu-HU" sz="2400" b="1" dirty="0">
                <a:solidFill>
                  <a:srgbClr val="002060"/>
                </a:solidFill>
              </a:rPr>
              <a:t> </a:t>
            </a:r>
            <a:r>
              <a:rPr lang="hu-HU" sz="2400" b="1" dirty="0" err="1">
                <a:solidFill>
                  <a:srgbClr val="002060"/>
                </a:solidFill>
              </a:rPr>
              <a:t>Saele</a:t>
            </a:r>
            <a:endParaRPr lang="hu-HU" sz="2400" b="1" dirty="0">
              <a:solidFill>
                <a:srgbClr val="002060"/>
              </a:solidFill>
            </a:endParaRP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B6784ADF-5D9B-BD48-B4E3-860BF6059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902" y="2822713"/>
            <a:ext cx="3045778" cy="160411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CFDC0CC8-7BF7-DA41-8D90-69EF4F790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344" y="2315455"/>
            <a:ext cx="2663119" cy="2111368"/>
          </a:xfrm>
          <a:prstGeom prst="rect">
            <a:avLst/>
          </a:prstGeom>
        </p:spPr>
      </p:pic>
      <p:pic>
        <p:nvPicPr>
          <p:cNvPr id="15" name="Kép 14" descr="A képen aláírás, szöveg, kültéri látható&#10;&#10;Automatikusan generált leírás">
            <a:extLst>
              <a:ext uri="{FF2B5EF4-FFF2-40B4-BE49-F238E27FC236}">
                <a16:creationId xmlns:a16="http://schemas.microsoft.com/office/drawing/2014/main" id="{6B5B6F04-2FCC-AB41-8320-12D89A549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58" y="5535098"/>
            <a:ext cx="659142" cy="957734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6B581658-6F90-3B4C-B964-3A7CCE47A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9008" y="6019509"/>
            <a:ext cx="1781217" cy="41665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CCDDA73-242C-1F43-83BA-C9B7109386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6255" y="3018399"/>
            <a:ext cx="2162373" cy="14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6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50976955-7900-1A48-B542-38FDB5FF9BE8}"/>
              </a:ext>
            </a:extLst>
          </p:cNvPr>
          <p:cNvSpPr/>
          <p:nvPr/>
        </p:nvSpPr>
        <p:spPr>
          <a:xfrm>
            <a:off x="3488185" y="1077278"/>
            <a:ext cx="1964000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6. KREVNÍ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TESTY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1425A-9CD8-CC40-8E86-B4F97A975D54}"/>
              </a:ext>
            </a:extLst>
          </p:cNvPr>
          <p:cNvSpPr/>
          <p:nvPr/>
        </p:nvSpPr>
        <p:spPr>
          <a:xfrm>
            <a:off x="6033695" y="944626"/>
            <a:ext cx="2556534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 FUNKČNÍ A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MĚŘITELNÉ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PRODUKTY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EA6984-2314-FF4A-B3F7-5A3CA714F628}"/>
              </a:ext>
            </a:extLst>
          </p:cNvPr>
          <p:cNvSpPr/>
          <p:nvPr/>
        </p:nvSpPr>
        <p:spPr>
          <a:xfrm>
            <a:off x="655889" y="1070388"/>
            <a:ext cx="2042547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Dr. PAUL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CLAYTON</a:t>
            </a: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40EE6470-453B-2E47-8964-40DECA74171E}"/>
              </a:ext>
            </a:extLst>
          </p:cNvPr>
          <p:cNvSpPr/>
          <p:nvPr/>
        </p:nvSpPr>
        <p:spPr>
          <a:xfrm>
            <a:off x="9520322" y="939829"/>
            <a:ext cx="2219903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8. VĚDECKÉ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POZADÍ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F06A4C8-399E-2D4F-9C43-B13D283F5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91" y="2531603"/>
            <a:ext cx="2608826" cy="1794794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8BBD8D93-5BC3-E040-81E7-AD7787526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825" y="2386024"/>
            <a:ext cx="2794000" cy="2051050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E5F2FB5B-9CBC-6E4A-8FAA-15E269462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646" y="2386024"/>
            <a:ext cx="2046772" cy="1993838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0B2C3595-89E1-A749-A350-D7E25F34C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179" y="2493951"/>
            <a:ext cx="2219902" cy="168669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ECF5C6B-D0D5-8A4D-A1E4-BD2944740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920" y="3328068"/>
            <a:ext cx="713408" cy="998329"/>
          </a:xfrm>
          <a:prstGeom prst="rect">
            <a:avLst/>
          </a:prstGeom>
        </p:spPr>
      </p:pic>
      <p:pic>
        <p:nvPicPr>
          <p:cNvPr id="20" name="Kép 19" descr="A képen aláírás, szöveg, kültéri látható&#10;&#10;Automatikusan generált leírás">
            <a:extLst>
              <a:ext uri="{FF2B5EF4-FFF2-40B4-BE49-F238E27FC236}">
                <a16:creationId xmlns:a16="http://schemas.microsoft.com/office/drawing/2014/main" id="{E69A03A8-1DAE-6144-BEB0-1F213B133B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58" y="5535098"/>
            <a:ext cx="659142" cy="957734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C1007951-5B14-C94C-B16B-3ABA63C3F7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9008" y="6019509"/>
            <a:ext cx="1781217" cy="416659"/>
          </a:xfrm>
          <a:prstGeom prst="rect">
            <a:avLst/>
          </a:prstGeom>
        </p:spPr>
      </p:pic>
      <p:sp>
        <p:nvSpPr>
          <p:cNvPr id="22" name="Rectangle 1">
            <a:extLst>
              <a:ext uri="{FF2B5EF4-FFF2-40B4-BE49-F238E27FC236}">
                <a16:creationId xmlns:a16="http://schemas.microsoft.com/office/drawing/2014/main" id="{CC2D3C71-6FA8-1B45-A3DE-90E1EF5646CA}"/>
              </a:ext>
            </a:extLst>
          </p:cNvPr>
          <p:cNvSpPr/>
          <p:nvPr/>
        </p:nvSpPr>
        <p:spPr>
          <a:xfrm>
            <a:off x="3762385" y="50272"/>
            <a:ext cx="472071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Proč právě Zinzino?</a:t>
            </a:r>
          </a:p>
        </p:txBody>
      </p:sp>
    </p:spTree>
    <p:extLst>
      <p:ext uri="{BB962C8B-B14F-4D97-AF65-F5344CB8AC3E}">
        <p14:creationId xmlns:p14="http://schemas.microsoft.com/office/powerpoint/2010/main" val="24641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17EC33A2-D422-1A46-B13C-034F7A104C01}"/>
              </a:ext>
            </a:extLst>
          </p:cNvPr>
          <p:cNvSpPr/>
          <p:nvPr/>
        </p:nvSpPr>
        <p:spPr>
          <a:xfrm>
            <a:off x="4081950" y="1249794"/>
            <a:ext cx="2595519" cy="1865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 MODERNÍ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VYNIKAJÍCÍ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ODMEŇOVACÍ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KOMP. PLÁN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8D1AAA0-24BD-7241-A012-8ECD5B719330}"/>
              </a:ext>
            </a:extLst>
          </p:cNvPr>
          <p:cNvSpPr/>
          <p:nvPr/>
        </p:nvSpPr>
        <p:spPr>
          <a:xfrm>
            <a:off x="334679" y="1297536"/>
            <a:ext cx="1765613" cy="5355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9. BURZA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4186A5C4-EE45-C941-9747-FB0C3BCAB310}"/>
              </a:ext>
            </a:extLst>
          </p:cNvPr>
          <p:cNvSpPr/>
          <p:nvPr/>
        </p:nvSpPr>
        <p:spPr>
          <a:xfrm>
            <a:off x="8966333" y="1261838"/>
            <a:ext cx="2685479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12. ČASOVÁNÍ,</a:t>
            </a:r>
          </a:p>
          <a:p>
            <a:pPr algn="ctr">
              <a:lnSpc>
                <a:spcPct val="90000"/>
              </a:lnSpc>
              <a:defRPr/>
            </a:pPr>
            <a:r>
              <a:rPr lang="hu-H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CELOSVĚTOVÁ </a:t>
            </a:r>
          </a:p>
          <a:p>
            <a:pPr algn="ctr">
              <a:lnSpc>
                <a:spcPct val="90000"/>
              </a:lnSpc>
              <a:defRPr/>
            </a:pPr>
            <a:r>
              <a:rPr lang="hu-H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EXPANZE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5934C911-CACC-4D41-91C8-15194B18466E}"/>
              </a:ext>
            </a:extLst>
          </p:cNvPr>
          <p:cNvSpPr/>
          <p:nvPr/>
        </p:nvSpPr>
        <p:spPr>
          <a:xfrm>
            <a:off x="3762384" y="50272"/>
            <a:ext cx="472071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Proč právě Zinzino?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CC147D10-F471-114B-85B5-CE993E077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595" y="3114920"/>
            <a:ext cx="3022227" cy="2152819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4533979B-B066-6441-B342-8C407951C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78" y="2381409"/>
            <a:ext cx="2563715" cy="2886330"/>
          </a:xfrm>
          <a:prstGeom prst="rect">
            <a:avLst/>
          </a:prstGeom>
        </p:spPr>
      </p:pic>
      <p:pic>
        <p:nvPicPr>
          <p:cNvPr id="18" name="Kép 17" descr="A képen aláírás, szöveg, kültéri látható&#10;&#10;Automatikusan generált leírás">
            <a:extLst>
              <a:ext uri="{FF2B5EF4-FFF2-40B4-BE49-F238E27FC236}">
                <a16:creationId xmlns:a16="http://schemas.microsoft.com/office/drawing/2014/main" id="{C2D17A28-E95C-0B4C-B3C5-856CDDD63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58" y="5535098"/>
            <a:ext cx="659142" cy="957734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463AB9C2-081B-B549-8448-9BB54F404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9008" y="6019509"/>
            <a:ext cx="1781217" cy="416659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67974CB3-5BFE-4D4A-B41B-054D777FAE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837" y="2969594"/>
            <a:ext cx="4126341" cy="2236304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A5C25933-9A45-D247-9D1E-2B8B363982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5900" y="3470031"/>
            <a:ext cx="1474570" cy="10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6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4538</TotalTime>
  <Words>74</Words>
  <Application>Microsoft Office PowerPoint</Application>
  <PresentationFormat>Širokoúhlá obrazovka</PresentationFormat>
  <Paragraphs>28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Office-téma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Janos Sztruhar</dc:creator>
  <cp:lastModifiedBy>Lukas Bechyne</cp:lastModifiedBy>
  <cp:revision>216</cp:revision>
  <dcterms:created xsi:type="dcterms:W3CDTF">2020-04-26T17:42:30Z</dcterms:created>
  <dcterms:modified xsi:type="dcterms:W3CDTF">2022-01-17T09:32:04Z</dcterms:modified>
</cp:coreProperties>
</file>